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4" r:id="rId4"/>
    <p:sldId id="262" r:id="rId5"/>
    <p:sldId id="263" r:id="rId6"/>
    <p:sldId id="271" r:id="rId7"/>
    <p:sldId id="272" r:id="rId8"/>
    <p:sldId id="273" r:id="rId9"/>
    <p:sldId id="268" r:id="rId10"/>
    <p:sldId id="269" r:id="rId11"/>
    <p:sldId id="270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F"/>
    <a:srgbClr val="6D9886"/>
    <a:srgbClr val="413422"/>
    <a:srgbClr val="816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46" autoAdjust="0"/>
  </p:normalViewPr>
  <p:slideViewPr>
    <p:cSldViewPr>
      <p:cViewPr varScale="1">
        <p:scale>
          <a:sx n="50" d="100"/>
          <a:sy n="50" d="100"/>
        </p:scale>
        <p:origin x="600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DC8B2-4E6A-450E-B70F-DDEA94A93D13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A04D0-4F37-444A-BF77-46967BBE3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21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 타임</a:t>
            </a:r>
            <a:r>
              <a:rPr lang="en-US" altLang="ko-KR" dirty="0"/>
              <a:t>, </a:t>
            </a:r>
            <a:r>
              <a:rPr lang="ko-KR" altLang="en-US" dirty="0" err="1"/>
              <a:t>알타</a:t>
            </a:r>
            <a:r>
              <a:rPr lang="ko-KR" altLang="en-US" dirty="0"/>
              <a:t> 발표를 맡은 오서하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발표에 들어가기 앞서 먼저 영상을 시청하고 가겠습니다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610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A564-C4E3-46CA-871E-C5547385FF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26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A564-C4E3-46CA-871E-C5547385FF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1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</a:t>
            </a:r>
            <a:r>
              <a:rPr lang="ko-KR" altLang="en-US" dirty="0" err="1"/>
              <a:t>재밋게</a:t>
            </a:r>
            <a:r>
              <a:rPr lang="ko-KR" altLang="en-US" dirty="0"/>
              <a:t> 보셨나요</a:t>
            </a:r>
            <a:r>
              <a:rPr lang="en-US" altLang="ko-KR" dirty="0"/>
              <a:t>? </a:t>
            </a:r>
            <a:r>
              <a:rPr lang="ko-KR" altLang="en-US" dirty="0"/>
              <a:t>이제 본격적으로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원활한 흐름을 위해서 장표에 적힌 대로 저희 서비스를 소개하도록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A04D0-4F37-444A-BF77-46967BBE3C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1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A564-C4E3-46CA-871E-C5547385FF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0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A564-C4E3-46CA-871E-C5547385FF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19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A564-C4E3-46CA-871E-C5547385FF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0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A564-C4E3-46CA-871E-C5547385FF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497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A564-C4E3-46CA-871E-C5547385FF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91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A564-C4E3-46CA-871E-C5547385FF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3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A564-C4E3-46CA-871E-C5547385FF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41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28171" y="5014015"/>
            <a:ext cx="6952381" cy="48161"/>
            <a:chOff x="13928171" y="5014015"/>
            <a:chExt cx="6952381" cy="48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928171" y="5014015"/>
              <a:ext cx="6952381" cy="481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11055" y="987722"/>
            <a:ext cx="2568730" cy="4271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025" y="3238989"/>
            <a:ext cx="5776880" cy="41505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736" y="2090333"/>
            <a:ext cx="8985604" cy="7496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7048" y="1802477"/>
            <a:ext cx="2565549" cy="236786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221E9C-6FB7-E513-238F-369F33C11979}"/>
              </a:ext>
            </a:extLst>
          </p:cNvPr>
          <p:cNvSpPr/>
          <p:nvPr/>
        </p:nvSpPr>
        <p:spPr>
          <a:xfrm>
            <a:off x="723025" y="5829300"/>
            <a:ext cx="4763375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EBBB92-3467-213A-5876-F4338D12DD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651708"/>
            <a:ext cx="4876800" cy="9564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18736" y="6590160"/>
            <a:ext cx="3324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시나리오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12680302" y="0"/>
            <a:ext cx="5637137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9228-A281-4BFD-BDCE-6C576A8009F9}"/>
              </a:ext>
            </a:extLst>
          </p:cNvPr>
          <p:cNvSpPr txBox="1"/>
          <p:nvPr/>
        </p:nvSpPr>
        <p:spPr>
          <a:xfrm>
            <a:off x="1450202" y="351826"/>
            <a:ext cx="6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채팅 기능</a:t>
            </a:r>
            <a:endParaRPr lang="ko-KR" altLang="en-US" sz="3600" dirty="0">
              <a:solidFill>
                <a:srgbClr val="6D988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392" y="22129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6D9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08</a:t>
            </a:r>
            <a:endParaRPr lang="ko-KR" altLang="en-US" sz="5400" dirty="0">
              <a:solidFill>
                <a:srgbClr val="6D988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680301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2680301" y="698073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680301" y="1409274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680301" y="535252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2680301" y="606087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2680301" y="3935828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680301" y="464417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2680301" y="818592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680301" y="676922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2680301" y="747757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4398443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363137" y="335263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63137" y="405831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4467943" y="3398798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메인화면의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스터디정보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4467943" y="410447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전송된 메시지 확인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818917" y="67385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번호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967997" y="787816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818917" y="1508246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설명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4467943" y="85357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채팅 기능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467943" y="1559323"/>
            <a:ext cx="382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스터디원과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채팅을 통해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소통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12680301" y="2588718"/>
            <a:ext cx="5637138" cy="711201"/>
            <a:chOff x="8453534" y="1417899"/>
            <a:chExt cx="3758092" cy="474134"/>
          </a:xfrm>
        </p:grpSpPr>
        <p:sp>
          <p:nvSpPr>
            <p:cNvPr id="138" name="직사각형 137"/>
            <p:cNvSpPr/>
            <p:nvPr/>
          </p:nvSpPr>
          <p:spPr>
            <a:xfrm>
              <a:off x="8453534" y="1417899"/>
              <a:ext cx="3758092" cy="474134"/>
            </a:xfrm>
            <a:prstGeom prst="rect">
              <a:avLst/>
            </a:prstGeom>
            <a:solidFill>
              <a:srgbClr val="413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73571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번호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20305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14467943" y="13736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12680302" y="8894274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12680302" y="9602627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365707" y="4789463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483173" y="4836068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소통창구 하단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메시지 작성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358329" y="547806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483173" y="55242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메시지 송신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349256" y="6197544"/>
            <a:ext cx="38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9" y="2774273"/>
            <a:ext cx="12240000" cy="61200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4467943" y="625904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수신된 메시지 확인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09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12680302" y="0"/>
            <a:ext cx="5637137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9228-A281-4BFD-BDCE-6C576A8009F9}"/>
              </a:ext>
            </a:extLst>
          </p:cNvPr>
          <p:cNvSpPr txBox="1"/>
          <p:nvPr/>
        </p:nvSpPr>
        <p:spPr>
          <a:xfrm>
            <a:off x="1450202" y="351826"/>
            <a:ext cx="6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알림</a:t>
            </a:r>
            <a:endParaRPr lang="ko-KR" altLang="en-US" sz="3600" dirty="0">
              <a:solidFill>
                <a:srgbClr val="6D988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392" y="22129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6D9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09</a:t>
            </a:r>
            <a:endParaRPr lang="ko-KR" altLang="en-US" sz="5400" dirty="0">
              <a:solidFill>
                <a:srgbClr val="6D988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680301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2680301" y="698073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680301" y="1409274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680301" y="535252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2680301" y="606087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2680301" y="3935828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680301" y="464417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2680301" y="818592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680301" y="676922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2680301" y="747757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4398443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363137" y="335263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63137" y="405831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4467943" y="3398798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바의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알림종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4467943" y="4104479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알림 리스트 확인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818917" y="67385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번호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967997" y="787816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818917" y="1508246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설명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4467943" y="8535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12680301" y="2588718"/>
            <a:ext cx="5637138" cy="711201"/>
            <a:chOff x="8453534" y="1417899"/>
            <a:chExt cx="3758092" cy="474134"/>
          </a:xfrm>
        </p:grpSpPr>
        <p:sp>
          <p:nvSpPr>
            <p:cNvPr id="138" name="직사각형 137"/>
            <p:cNvSpPr/>
            <p:nvPr/>
          </p:nvSpPr>
          <p:spPr>
            <a:xfrm>
              <a:off x="8453534" y="1417899"/>
              <a:ext cx="3758092" cy="474134"/>
            </a:xfrm>
            <a:prstGeom prst="rect">
              <a:avLst/>
            </a:prstGeom>
            <a:solidFill>
              <a:srgbClr val="413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73571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번호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20305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14467943" y="13736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12680302" y="8894274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12680302" y="9602627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365707" y="4789463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483173" y="48360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358329" y="547806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483173" y="552423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링크로 이동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5" y="2648900"/>
            <a:ext cx="12240000" cy="6120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4467943" y="1559323"/>
            <a:ext cx="382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등록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 등록 알림을 실시간으로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41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1347" y="-171429"/>
            <a:ext cx="5586883" cy="10933333"/>
            <a:chOff x="-1901347" y="-171429"/>
            <a:chExt cx="5586883" cy="10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1347" y="-171429"/>
              <a:ext cx="5586883" cy="109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787" y="1224545"/>
            <a:ext cx="1395050" cy="10391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40158" y="2998950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 생성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40158" y="5927858"/>
            <a:ext cx="4605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및 </a:t>
            </a:r>
            <a:r>
              <a:rPr lang="ko-KR" altLang="en-US" sz="4000" dirty="0" err="1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회차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생성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0158" y="7392312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업로드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34800" y="1534496"/>
            <a:ext cx="5088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라인 별 코멘트 작성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34800" y="298681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en-US" altLang="ko-KR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트리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34800" y="4439134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en-US" altLang="ko-KR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채팅 기능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34800" y="5891453"/>
            <a:ext cx="1760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  <a:r>
              <a:rPr lang="en-US" altLang="ko-KR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알림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0158" y="1534496"/>
            <a:ext cx="5232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및 유저 정보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0158" y="446340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000" dirty="0" smtClean="0">
                <a:solidFill>
                  <a:srgbClr val="4134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 초대</a:t>
            </a:r>
            <a:endParaRPr lang="ko-KR" altLang="en-US" sz="4000" dirty="0">
              <a:solidFill>
                <a:srgbClr val="4134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12680302" y="0"/>
            <a:ext cx="5637137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9228-A281-4BFD-BDCE-6C576A8009F9}"/>
              </a:ext>
            </a:extLst>
          </p:cNvPr>
          <p:cNvSpPr txBox="1"/>
          <p:nvPr/>
        </p:nvSpPr>
        <p:spPr>
          <a:xfrm>
            <a:off x="1450202" y="351826"/>
            <a:ext cx="6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및 유저 정보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392" y="22129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6D9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5400" dirty="0">
              <a:solidFill>
                <a:srgbClr val="6D988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680301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2680301" y="698073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680301" y="1409274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680301" y="535252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2680301" y="606087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2680301" y="3935828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680301" y="464417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2680301" y="818592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680301" y="676922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2680301" y="747757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4398443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363137" y="335263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63137" y="405831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4467943" y="3398798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계정으로 로그인하기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4467943" y="4104479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로그인 진행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818917" y="67385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번호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967997" y="787816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818917" y="1508246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설명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4467943" y="853574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및 유저 정보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4467943" y="1559323"/>
            <a:ext cx="3628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로그인을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 정보 수정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12680301" y="2588718"/>
            <a:ext cx="5637138" cy="711201"/>
            <a:chOff x="8453534" y="1417899"/>
            <a:chExt cx="3758092" cy="474134"/>
          </a:xfrm>
        </p:grpSpPr>
        <p:sp>
          <p:nvSpPr>
            <p:cNvPr id="138" name="직사각형 137"/>
            <p:cNvSpPr/>
            <p:nvPr/>
          </p:nvSpPr>
          <p:spPr>
            <a:xfrm>
              <a:off x="8453534" y="1417899"/>
              <a:ext cx="3758092" cy="474134"/>
            </a:xfrm>
            <a:prstGeom prst="rect">
              <a:avLst/>
            </a:prstGeom>
            <a:solidFill>
              <a:srgbClr val="413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73571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번호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20305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14467943" y="13736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12680302" y="8894274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12680302" y="9602627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5" y="1600422"/>
            <a:ext cx="10049763" cy="770655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363137" y="4763993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363137" y="5469674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363137" y="6175355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363137" y="688103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363137" y="7586714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467943" y="481016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연필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467943" y="5515841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닉네임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자기소개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사용언어 수정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467943" y="622152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467943" y="692720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선택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467943" y="7632881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 설정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363137" y="8276869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467943" y="832303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설정할 알림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4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12680302" y="0"/>
            <a:ext cx="5637137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9228-A281-4BFD-BDCE-6C576A8009F9}"/>
              </a:ext>
            </a:extLst>
          </p:cNvPr>
          <p:cNvSpPr txBox="1"/>
          <p:nvPr/>
        </p:nvSpPr>
        <p:spPr>
          <a:xfrm>
            <a:off x="1450202" y="351826"/>
            <a:ext cx="6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 생성</a:t>
            </a:r>
            <a:endParaRPr lang="ko-KR" altLang="en-US" sz="3600" dirty="0">
              <a:solidFill>
                <a:srgbClr val="6D988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392" y="22129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6D9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5400" dirty="0">
              <a:solidFill>
                <a:srgbClr val="6D988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680301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2680301" y="698073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680301" y="1409274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680301" y="535252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2680301" y="606087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2680301" y="3935828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680301" y="464417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2680301" y="818592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680301" y="676922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2680301" y="747757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4398443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363137" y="335263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63137" y="405831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4467943" y="339879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생성하기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4467943" y="3963769"/>
            <a:ext cx="3931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인원 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공개 여부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Repo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소개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후 생성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818917" y="67385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번호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967997" y="787816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818917" y="1508246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설명</a:t>
            </a:r>
          </a:p>
        </p:txBody>
      </p:sp>
      <p:grpSp>
        <p:nvGrpSpPr>
          <p:cNvPr id="149" name="그룹 148"/>
          <p:cNvGrpSpPr/>
          <p:nvPr/>
        </p:nvGrpSpPr>
        <p:grpSpPr>
          <a:xfrm>
            <a:off x="12680301" y="2588718"/>
            <a:ext cx="5637138" cy="711201"/>
            <a:chOff x="8453534" y="1417899"/>
            <a:chExt cx="3758092" cy="474134"/>
          </a:xfrm>
        </p:grpSpPr>
        <p:sp>
          <p:nvSpPr>
            <p:cNvPr id="138" name="직사각형 137"/>
            <p:cNvSpPr/>
            <p:nvPr/>
          </p:nvSpPr>
          <p:spPr>
            <a:xfrm>
              <a:off x="8453534" y="1417899"/>
              <a:ext cx="3758092" cy="474134"/>
            </a:xfrm>
            <a:prstGeom prst="rect">
              <a:avLst/>
            </a:prstGeom>
            <a:solidFill>
              <a:srgbClr val="413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73571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번호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20305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14467943" y="13736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12680302" y="8894274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12680302" y="9602627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1" y="2774274"/>
            <a:ext cx="12240000" cy="6120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467943" y="853574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생성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467943" y="1559323"/>
            <a:ext cx="3628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스터디와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Repository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346727" y="477552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507313" y="4821692"/>
            <a:ext cx="318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Repository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 확인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9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12680302" y="0"/>
            <a:ext cx="5637137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9228-A281-4BFD-BDCE-6C576A8009F9}"/>
              </a:ext>
            </a:extLst>
          </p:cNvPr>
          <p:cNvSpPr txBox="1"/>
          <p:nvPr/>
        </p:nvSpPr>
        <p:spPr>
          <a:xfrm>
            <a:off x="1450202" y="351826"/>
            <a:ext cx="6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 초대</a:t>
            </a:r>
            <a:endParaRPr lang="ko-KR" altLang="en-US" sz="3600" dirty="0">
              <a:solidFill>
                <a:srgbClr val="6D988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392" y="221291"/>
            <a:ext cx="1066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6D9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5400" dirty="0">
              <a:solidFill>
                <a:srgbClr val="6D988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680301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2680301" y="698073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680301" y="1409274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680301" y="535252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2680301" y="606087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2680301" y="3935828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680301" y="464417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2680301" y="818592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680301" y="676922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2680301" y="747757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4398443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363137" y="335263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63137" y="405831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4467943" y="3398798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멤버 관리하기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4467943" y="4104479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초대할 멤버의 닉네임을 입력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818917" y="67385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번호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967997" y="787816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818917" y="1508246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설명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4467943" y="853574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초대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467943" y="1559323"/>
            <a:ext cx="3628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스터디에 멤버를 초대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12680301" y="2588718"/>
            <a:ext cx="5637138" cy="711201"/>
            <a:chOff x="8453534" y="1417899"/>
            <a:chExt cx="3758092" cy="474134"/>
          </a:xfrm>
        </p:grpSpPr>
        <p:sp>
          <p:nvSpPr>
            <p:cNvPr id="138" name="직사각형 137"/>
            <p:cNvSpPr/>
            <p:nvPr/>
          </p:nvSpPr>
          <p:spPr>
            <a:xfrm>
              <a:off x="8453534" y="1417899"/>
              <a:ext cx="3758092" cy="474134"/>
            </a:xfrm>
            <a:prstGeom prst="rect">
              <a:avLst/>
            </a:prstGeom>
            <a:solidFill>
              <a:srgbClr val="413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73571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번호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20305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14467943" y="13736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12680302" y="8894274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12680302" y="9602627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346727" y="477552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346727" y="548387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07313" y="482169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초대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537348" y="5538553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멤버 관리에 멤버 뜬 것을 확인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53" y="2198969"/>
            <a:ext cx="992505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12680302" y="0"/>
            <a:ext cx="5637137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36" name="직선 연결선 35"/>
          <p:cNvCxnSpPr/>
          <p:nvPr/>
        </p:nvCxnSpPr>
        <p:spPr>
          <a:xfrm>
            <a:off x="14398443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2680301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E909228-A281-4BFD-BDCE-6C576A8009F9}"/>
              </a:ext>
            </a:extLst>
          </p:cNvPr>
          <p:cNvSpPr txBox="1"/>
          <p:nvPr/>
        </p:nvSpPr>
        <p:spPr>
          <a:xfrm>
            <a:off x="1450202" y="351826"/>
            <a:ext cx="6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및 </a:t>
            </a:r>
            <a:r>
              <a:rPr lang="ko-KR" altLang="en-US" sz="3600" dirty="0" err="1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회차</a:t>
            </a:r>
            <a:r>
              <a:rPr lang="ko-KR" altLang="en-US" sz="3600" dirty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생성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2392" y="22129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6D9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5400" dirty="0">
              <a:solidFill>
                <a:srgbClr val="6D988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12680301" y="698073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2680301" y="1409274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2680301" y="535252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2680301" y="606087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2680301" y="3935828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2680301" y="464417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12680301" y="818592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2680301" y="676922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2680301" y="747757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363137" y="335263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363137" y="405831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467943" y="339879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테이블 추가 바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4467943" y="4104479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날짜 이후의 시간대 선택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818917" y="67385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번호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2967997" y="787816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818917" y="1508246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설명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467943" y="853574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및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회차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467943" y="1559323"/>
            <a:ext cx="3628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테이블을 생성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테이블에 문제 추가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2680301" y="2588718"/>
            <a:ext cx="5637138" cy="711201"/>
            <a:chOff x="8453534" y="1417899"/>
            <a:chExt cx="3758092" cy="474134"/>
          </a:xfrm>
        </p:grpSpPr>
        <p:sp>
          <p:nvSpPr>
            <p:cNvPr id="77" name="직사각형 76"/>
            <p:cNvSpPr/>
            <p:nvPr/>
          </p:nvSpPr>
          <p:spPr>
            <a:xfrm>
              <a:off x="8453534" y="1417899"/>
              <a:ext cx="3758092" cy="474134"/>
            </a:xfrm>
            <a:prstGeom prst="rect">
              <a:avLst/>
            </a:prstGeom>
            <a:solidFill>
              <a:srgbClr val="413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773571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번호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20305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4467943" y="13736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2680302" y="8894274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2680302" y="9602627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2" y="2570243"/>
            <a:ext cx="12240000" cy="61200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3346727" y="477552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346727" y="548387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3360733" y="6151461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507313" y="482169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4537348" y="5538553"/>
            <a:ext cx="347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테이블에 문제 추가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(+)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 선택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537348" y="619445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이름과 링크 입력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3346727" y="692849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4507313" y="697466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5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12680302" y="0"/>
            <a:ext cx="5637137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36" name="직선 연결선 35"/>
          <p:cNvCxnSpPr/>
          <p:nvPr/>
        </p:nvCxnSpPr>
        <p:spPr>
          <a:xfrm>
            <a:off x="14398443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2680301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E909228-A281-4BFD-BDCE-6C576A8009F9}"/>
              </a:ext>
            </a:extLst>
          </p:cNvPr>
          <p:cNvSpPr txBox="1"/>
          <p:nvPr/>
        </p:nvSpPr>
        <p:spPr>
          <a:xfrm>
            <a:off x="1450202" y="351826"/>
            <a:ext cx="6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업로드</a:t>
            </a:r>
            <a:endParaRPr lang="ko-KR" altLang="en-US" sz="3600" dirty="0">
              <a:solidFill>
                <a:srgbClr val="6D988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2392" y="22129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6D9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</a:t>
            </a:r>
            <a:endParaRPr lang="ko-KR" altLang="en-US" sz="5400" dirty="0">
              <a:solidFill>
                <a:srgbClr val="6D988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12680301" y="698073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2680301" y="1409274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2680301" y="535252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2680301" y="606087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2680301" y="3935828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2680301" y="464417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12680301" y="818592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2680301" y="676922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2680301" y="747757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363137" y="335263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363137" y="405831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467943" y="339879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제출하고자 하는 문제의 제출 선택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4467943" y="410447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커밋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메시지 입력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818917" y="67385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번호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2967997" y="787816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818917" y="1508246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설명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467943" y="8535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업로드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467943" y="1559323"/>
            <a:ext cx="3628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풀이 코드 업로드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2680301" y="2588718"/>
            <a:ext cx="5637138" cy="711201"/>
            <a:chOff x="8453534" y="1417899"/>
            <a:chExt cx="3758092" cy="474134"/>
          </a:xfrm>
        </p:grpSpPr>
        <p:sp>
          <p:nvSpPr>
            <p:cNvPr id="77" name="직사각형 76"/>
            <p:cNvSpPr/>
            <p:nvPr/>
          </p:nvSpPr>
          <p:spPr>
            <a:xfrm>
              <a:off x="8453534" y="1417899"/>
              <a:ext cx="3758092" cy="474134"/>
            </a:xfrm>
            <a:prstGeom prst="rect">
              <a:avLst/>
            </a:prstGeom>
            <a:solidFill>
              <a:srgbClr val="413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773571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번호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20305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4467943" y="13736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2680302" y="8894274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2680302" y="9602627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3346727" y="477552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346727" y="548387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507313" y="4821692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파일 추가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(+)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4537348" y="553855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제출할 파일 찾아서 추가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1" y="2847885"/>
            <a:ext cx="12239999" cy="61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3376708" y="6192224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567329" y="624690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12680302" y="0"/>
            <a:ext cx="5637137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36" name="직선 연결선 35"/>
          <p:cNvCxnSpPr/>
          <p:nvPr/>
        </p:nvCxnSpPr>
        <p:spPr>
          <a:xfrm>
            <a:off x="14398443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2680301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E909228-A281-4BFD-BDCE-6C576A8009F9}"/>
              </a:ext>
            </a:extLst>
          </p:cNvPr>
          <p:cNvSpPr txBox="1"/>
          <p:nvPr/>
        </p:nvSpPr>
        <p:spPr>
          <a:xfrm>
            <a:off x="1450202" y="351826"/>
            <a:ext cx="6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라인 별 코멘트 작성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2392" y="22129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6D9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</a:t>
            </a:r>
            <a:endParaRPr lang="ko-KR" altLang="en-US" sz="5400" dirty="0">
              <a:solidFill>
                <a:srgbClr val="6D988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12680301" y="698073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2680301" y="1409274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2680301" y="535252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2680301" y="606087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2680301" y="3935828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2680301" y="464417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12680301" y="818592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2680301" y="676922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2680301" y="747757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363137" y="335263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363137" y="405831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467943" y="3398798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라인을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코드블럭에서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4467943" y="410447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댓글창으로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 이동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818917" y="67385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번호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2967997" y="787816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818917" y="1508246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설명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467943" y="853574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라인 별 코멘트 작성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467943" y="1559323"/>
            <a:ext cx="3628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코멘트를 남기고자 하는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코드라인에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댓글 추가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2680301" y="2588718"/>
            <a:ext cx="5637138" cy="711201"/>
            <a:chOff x="8453534" y="1417899"/>
            <a:chExt cx="3758092" cy="474134"/>
          </a:xfrm>
        </p:grpSpPr>
        <p:sp>
          <p:nvSpPr>
            <p:cNvPr id="77" name="직사각형 76"/>
            <p:cNvSpPr/>
            <p:nvPr/>
          </p:nvSpPr>
          <p:spPr>
            <a:xfrm>
              <a:off x="8453534" y="1417899"/>
              <a:ext cx="3758092" cy="474134"/>
            </a:xfrm>
            <a:prstGeom prst="rect">
              <a:avLst/>
            </a:prstGeom>
            <a:solidFill>
              <a:srgbClr val="413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773571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번호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20305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4467943" y="13736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2680302" y="8894274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2680302" y="9602627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3346727" y="477552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346727" y="548387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507313" y="48216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 작성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4557089" y="5538553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(+)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버튼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5" y="2663219"/>
            <a:ext cx="1224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12680302" y="0"/>
            <a:ext cx="5637137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9228-A281-4BFD-BDCE-6C576A8009F9}"/>
              </a:ext>
            </a:extLst>
          </p:cNvPr>
          <p:cNvSpPr txBox="1"/>
          <p:nvPr/>
        </p:nvSpPr>
        <p:spPr>
          <a:xfrm>
            <a:off x="1450202" y="351826"/>
            <a:ext cx="6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6D988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트리</a:t>
            </a:r>
            <a:endParaRPr lang="ko-KR" altLang="en-US" sz="3600" dirty="0">
              <a:solidFill>
                <a:srgbClr val="6D988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392" y="22129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6D9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07</a:t>
            </a:r>
            <a:endParaRPr lang="ko-KR" altLang="en-US" sz="5400" dirty="0">
              <a:solidFill>
                <a:srgbClr val="6D988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680301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2680301" y="698073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2680301" y="1409274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680301" y="535252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2680301" y="606087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2680301" y="3935828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680301" y="4644177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2680301" y="818592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680301" y="6769226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2680301" y="7477575"/>
            <a:ext cx="56371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4398443" y="-41538"/>
            <a:ext cx="0" cy="10287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363137" y="335263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63137" y="405831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4467943" y="3398798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보고 싶은 코드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4467943" y="410447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코드와 코드 트리 확인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818917" y="67385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번호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967997" y="787816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818917" y="1508246"/>
            <a:ext cx="1463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설명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4467943" y="85357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트리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467943" y="1569303"/>
            <a:ext cx="382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스터디의 일정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코드를 폴더 구조를 통해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12680301" y="2588718"/>
            <a:ext cx="5637138" cy="711201"/>
            <a:chOff x="8453534" y="1417899"/>
            <a:chExt cx="3758092" cy="474134"/>
          </a:xfrm>
        </p:grpSpPr>
        <p:sp>
          <p:nvSpPr>
            <p:cNvPr id="138" name="직사각형 137"/>
            <p:cNvSpPr/>
            <p:nvPr/>
          </p:nvSpPr>
          <p:spPr>
            <a:xfrm>
              <a:off x="8453534" y="1417899"/>
              <a:ext cx="3758092" cy="474134"/>
            </a:xfrm>
            <a:prstGeom prst="rect">
              <a:avLst/>
            </a:prstGeom>
            <a:solidFill>
              <a:srgbClr val="413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73571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번호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20305" y="1473423"/>
              <a:ext cx="520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14467943" y="13736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12680302" y="8894274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12680302" y="9602627"/>
            <a:ext cx="56371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365707" y="4789463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483173" y="483606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 폴더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6" y="2774273"/>
            <a:ext cx="12240000" cy="612000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358329" y="547806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483173" y="552423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폴더 정보 출력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349256" y="6197544"/>
            <a:ext cx="38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499236" y="624789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클릭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356026" y="6921228"/>
            <a:ext cx="38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514544" y="696739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상세로 이동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11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523</Words>
  <Application>Microsoft Office PowerPoint</Application>
  <PresentationFormat>사용자 지정</PresentationFormat>
  <Paragraphs>207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?? ??</vt:lpstr>
      <vt:lpstr>나눔고딕 ExtraBold</vt:lpstr>
      <vt:lpstr>나눔스퀘어_ac</vt:lpstr>
      <vt:lpstr>나눔스퀘어_ac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113</cp:revision>
  <dcterms:created xsi:type="dcterms:W3CDTF">2022-05-20T00:38:30Z</dcterms:created>
  <dcterms:modified xsi:type="dcterms:W3CDTF">2022-05-20T03:23:32Z</dcterms:modified>
</cp:coreProperties>
</file>